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5" r:id="rId2"/>
    <p:sldId id="303" r:id="rId3"/>
    <p:sldId id="304" r:id="rId4"/>
    <p:sldId id="329" r:id="rId5"/>
    <p:sldId id="330" r:id="rId6"/>
    <p:sldId id="305" r:id="rId7"/>
    <p:sldId id="306" r:id="rId8"/>
    <p:sldId id="328" r:id="rId9"/>
    <p:sldId id="332" r:id="rId10"/>
    <p:sldId id="313" r:id="rId11"/>
    <p:sldId id="314" r:id="rId12"/>
    <p:sldId id="315" r:id="rId13"/>
    <p:sldId id="335" r:id="rId14"/>
    <p:sldId id="321" r:id="rId15"/>
    <p:sldId id="322" r:id="rId16"/>
    <p:sldId id="323" r:id="rId17"/>
    <p:sldId id="324" r:id="rId18"/>
    <p:sldId id="325" r:id="rId19"/>
    <p:sldId id="302" r:id="rId20"/>
    <p:sldId id="32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D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-466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F3ED1-1C4D-4474-8400-BD638054018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59F14-7034-4476-95A0-4AAED88A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9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59F14-7034-4476-95A0-4AAED88AE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01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7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1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2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42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89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90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39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375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086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56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6755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95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81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9260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0686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6390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3728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1144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3274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4322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4549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C4E918E8-5450-4A0D-9DF5-6283352AE87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650" y="371475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755" r:id="rId8"/>
    <p:sldLayoutId id="2147483756" r:id="rId9"/>
    <p:sldLayoutId id="2147483757" r:id="rId10"/>
    <p:sldLayoutId id="2147483758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3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8.wdp"/><Relationship Id="rId10" Type="http://schemas.microsoft.com/office/2007/relationships/hdphoto" Target="../media/hdphoto9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jpeg"/><Relationship Id="rId7" Type="http://schemas.openxmlformats.org/officeDocument/2006/relationships/image" Target="../media/image30.svg"/><Relationship Id="rId12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6.jpeg"/><Relationship Id="rId7" Type="http://schemas.openxmlformats.org/officeDocument/2006/relationships/image" Target="../media/image30.svg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microsoft.com/office/2007/relationships/hdphoto" Target="../media/hdphoto8.wdp"/><Relationship Id="rId10" Type="http://schemas.microsoft.com/office/2007/relationships/hdphoto" Target="../media/hdphoto11.wdp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3.png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eg"/><Relationship Id="rId7" Type="http://schemas.microsoft.com/office/2007/relationships/hdphoto" Target="../media/hdphoto1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15.wdp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14689EA-DC31-D024-5F3A-5CCC7FB2F749}"/>
              </a:ext>
            </a:extLst>
          </p:cNvPr>
          <p:cNvGrpSpPr/>
          <p:nvPr/>
        </p:nvGrpSpPr>
        <p:grpSpPr>
          <a:xfrm>
            <a:off x="0" y="20320"/>
            <a:ext cx="12192000" cy="6868160"/>
            <a:chOff x="0" y="20320"/>
            <a:chExt cx="12192000" cy="6868160"/>
          </a:xfrm>
        </p:grpSpPr>
        <p:sp>
          <p:nvSpPr>
            <p:cNvPr id="2" name="TextBox 2">
              <a:extLst>
                <a:ext uri="{FF2B5EF4-FFF2-40B4-BE49-F238E27FC236}">
                  <a16:creationId xmlns=""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626" name="Picture 2" descr="Cartoon wooden medieval door 3D model - TurboSquid 1417889">
              <a:extLst>
                <a:ext uri="{FF2B5EF4-FFF2-40B4-BE49-F238E27FC236}">
                  <a16:creationId xmlns="" xmlns:a16="http://schemas.microsoft.com/office/drawing/2014/main" id="{609AD9A9-57C7-4C07-B0B5-A60DC95F09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11000" r="3000" b="13000"/>
            <a:stretch/>
          </p:blipFill>
          <p:spPr bwMode="auto">
            <a:xfrm>
              <a:off x="0" y="20320"/>
              <a:ext cx="12192000" cy="686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Free Vector | Cute barista in apron holding a coffee cup logo cartoon  character illustration">
            <a:extLst>
              <a:ext uri="{FF2B5EF4-FFF2-40B4-BE49-F238E27FC236}">
                <a16:creationId xmlns="" xmlns:a16="http://schemas.microsoft.com/office/drawing/2014/main" id="{4D1D58D3-0F1F-4118-8A44-AE920424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0" b="91400" l="9744" r="89776">
                        <a14:foregroundMark x1="49681" y1="9200" x2="49681" y2="9200"/>
                        <a14:foregroundMark x1="39776" y1="75400" x2="59744" y2="72400"/>
                        <a14:foregroundMark x1="59744" y1="72400" x2="59904" y2="72400"/>
                        <a14:foregroundMark x1="46166" y1="91400" x2="46166" y2="9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" y="2535212"/>
            <a:ext cx="4393568" cy="35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ute Baristas in aprons making coffee cartoon character illustration  2384223 Vector Art at Vecteezy">
            <a:extLst>
              <a:ext uri="{FF2B5EF4-FFF2-40B4-BE49-F238E27FC236}">
                <a16:creationId xmlns="" xmlns:a16="http://schemas.microsoft.com/office/drawing/2014/main" id="{8FE2C808-65B7-4457-B6A4-5B4CECF9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571" l="9878" r="89878">
                        <a14:foregroundMark x1="18449" y1="80408" x2="30694" y2="83776"/>
                        <a14:foregroundMark x1="30694" y1="83776" x2="32735" y2="85510"/>
                        <a14:foregroundMark x1="18449" y1="83571" x2="18449" y2="83571"/>
                        <a14:foregroundMark x1="29061" y1="83061" x2="45469" y2="86939"/>
                        <a14:foregroundMark x1="63347" y1="91837" x2="73714" y2="79898"/>
                        <a14:foregroundMark x1="77388" y1="83776" x2="74449" y2="80408"/>
                        <a14:foregroundMark x1="63347" y1="93571" x2="63347" y2="93571"/>
                        <a14:foregroundMark x1="20408" y1="85510" x2="26694" y2="8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85" y="2538771"/>
            <a:ext cx="4856480" cy="38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60E72E4-2C46-4922-9775-48861F279D84}"/>
              </a:ext>
            </a:extLst>
          </p:cNvPr>
          <p:cNvGrpSpPr/>
          <p:nvPr/>
        </p:nvGrpSpPr>
        <p:grpSpPr>
          <a:xfrm>
            <a:off x="4826867" y="511643"/>
            <a:ext cx="2264228" cy="769442"/>
            <a:chOff x="1491343" y="1807028"/>
            <a:chExt cx="2264228" cy="769442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08D0D00-3F68-466C-98F1-D87F9033C754}"/>
                </a:ext>
              </a:extLst>
            </p:cNvPr>
            <p:cNvSpPr txBox="1"/>
            <p:nvPr/>
          </p:nvSpPr>
          <p:spPr>
            <a:xfrm>
              <a:off x="1491343" y="1807029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165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B5C063CD-9CF7-494D-B084-D05FC2DAF308}"/>
                </a:ext>
              </a:extLst>
            </p:cNvPr>
            <p:cNvSpPr txBox="1"/>
            <p:nvPr/>
          </p:nvSpPr>
          <p:spPr>
            <a:xfrm>
              <a:off x="1491343" y="1807028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kumimoji="0" lang="en-US" sz="44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EA26EAF-DDC8-669F-FD60-493D0325B6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616" y="1488515"/>
            <a:ext cx="9980017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82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3"/>
            <a:ext cx="11694630" cy="6334540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26E47FA-F4F6-0932-15E4-50815A6A2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1" y="427811"/>
            <a:ext cx="8925318" cy="1182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0B94AFA-EFE7-FEBD-9C0F-AF188573A422}"/>
              </a:ext>
            </a:extLst>
          </p:cNvPr>
          <p:cNvSpPr txBox="1"/>
          <p:nvPr/>
        </p:nvSpPr>
        <p:spPr>
          <a:xfrm>
            <a:off x="733425" y="1619250"/>
            <a:ext cx="116205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</a:rPr>
              <a:t>a) 125 : m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m = 5             b) (b + 4) × 3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b = 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F84969F-F1EE-73C7-49E6-247FB3F17D6B}"/>
              </a:ext>
            </a:extLst>
          </p:cNvPr>
          <p:cNvSpPr txBox="1"/>
          <p:nvPr/>
        </p:nvSpPr>
        <p:spPr>
          <a:xfrm>
            <a:off x="1028700" y="2562225"/>
            <a:ext cx="393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125 : m = 125 :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E38E7F-22FD-1B9E-E1C5-B26B4214235B}"/>
              </a:ext>
            </a:extLst>
          </p:cNvPr>
          <p:cNvSpPr txBox="1"/>
          <p:nvPr/>
        </p:nvSpPr>
        <p:spPr>
          <a:xfrm>
            <a:off x="2724150" y="32575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D0E645-1070-C3D1-8C63-D8F9F56B104D}"/>
              </a:ext>
            </a:extLst>
          </p:cNvPr>
          <p:cNvSpPr txBox="1"/>
          <p:nvPr/>
        </p:nvSpPr>
        <p:spPr>
          <a:xfrm>
            <a:off x="6296025" y="2533650"/>
            <a:ext cx="544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(b + 4 ) x 3 = (27 + 4) 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495AF3-EDBA-F25C-FE93-932DA87E03FF}"/>
              </a:ext>
            </a:extLst>
          </p:cNvPr>
          <p:cNvSpPr txBox="1"/>
          <p:nvPr/>
        </p:nvSpPr>
        <p:spPr>
          <a:xfrm>
            <a:off x="8620125" y="31051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31 x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2188D72-1EF2-FE81-6824-7F8707454FFF}"/>
              </a:ext>
            </a:extLst>
          </p:cNvPr>
          <p:cNvSpPr txBox="1"/>
          <p:nvPr/>
        </p:nvSpPr>
        <p:spPr>
          <a:xfrm>
            <a:off x="8648700" y="3648075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93</a:t>
            </a:r>
          </a:p>
        </p:txBody>
      </p:sp>
    </p:spTree>
    <p:extLst>
      <p:ext uri="{BB962C8B-B14F-4D97-AF65-F5344CB8AC3E}">
        <p14:creationId xmlns:p14="http://schemas.microsoft.com/office/powerpoint/2010/main" val="27852526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2"/>
            <a:ext cx="11384777" cy="6402457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A44D3EE-D882-F6AA-03C5-AB6F01605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86" y="340539"/>
            <a:ext cx="11101778" cy="1719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216DF1-EC3E-A6CA-EC8F-33F8FF9DD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812" y="1643062"/>
            <a:ext cx="1590675" cy="178117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8EF1A82C-05EB-D872-626A-169613455FD2}"/>
              </a:ext>
            </a:extLst>
          </p:cNvPr>
          <p:cNvSpPr/>
          <p:nvPr/>
        </p:nvSpPr>
        <p:spPr>
          <a:xfrm>
            <a:off x="2819399" y="2124075"/>
            <a:ext cx="2409825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x 4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3E4148B-009A-154C-5C01-0E938E7BF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412" y="1271587"/>
            <a:ext cx="1876425" cy="2105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B1120C0-FECF-CC92-DB00-F57F4137B610}"/>
              </a:ext>
            </a:extLst>
          </p:cNvPr>
          <p:cNvSpPr txBox="1"/>
          <p:nvPr/>
        </p:nvSpPr>
        <p:spPr>
          <a:xfrm>
            <a:off x="1914525" y="3352800"/>
            <a:ext cx="872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chu vi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 = 5 cm; a = 9 cm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0629952-BC5A-60DE-A034-44A9F740315F}"/>
              </a:ext>
            </a:extLst>
          </p:cNvPr>
          <p:cNvSpPr txBox="1"/>
          <p:nvPr/>
        </p:nvSpPr>
        <p:spPr>
          <a:xfrm>
            <a:off x="1314450" y="42291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</a:rPr>
              <a:t>Với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a = 5 cm, chu vi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a × 4 = 5 × 4 = 20 (cm)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D61BB0D-4B95-9351-B618-D9333F95B912}"/>
              </a:ext>
            </a:extLst>
          </p:cNvPr>
          <p:cNvSpPr txBox="1"/>
          <p:nvPr/>
        </p:nvSpPr>
        <p:spPr>
          <a:xfrm>
            <a:off x="1400175" y="5381625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a = 9 cm, chu vi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vuông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a × 4 = 9 × 4 = 36 (cm)</a:t>
            </a:r>
            <a:endParaRPr lang="en-US" sz="3200" b="1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1631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1F05DBF-8307-1EC7-9B1F-E29BF271E657}"/>
              </a:ext>
            </a:extLst>
          </p:cNvPr>
          <p:cNvSpPr/>
          <p:nvPr/>
        </p:nvSpPr>
        <p:spPr>
          <a:xfrm>
            <a:off x="590550" y="542925"/>
            <a:ext cx="514350" cy="447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829792-ACBD-FEA7-5F37-91A4C5D83CC5}"/>
              </a:ext>
            </a:extLst>
          </p:cNvPr>
          <p:cNvSpPr txBox="1"/>
          <p:nvPr/>
        </p:nvSpPr>
        <p:spPr>
          <a:xfrm>
            <a:off x="1162050" y="514350"/>
            <a:ext cx="1009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 giá trị của biểu thức 35 + 5 × a trong mỗi trường hợp sau.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D5892E8-3159-F5F9-124A-B347EEE7F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521165"/>
            <a:ext cx="6338887" cy="494631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AFF8A39D-BE90-4F19-1488-B7442BBBDCFC}"/>
              </a:ext>
            </a:extLst>
          </p:cNvPr>
          <p:cNvSpPr/>
          <p:nvPr/>
        </p:nvSpPr>
        <p:spPr>
          <a:xfrm>
            <a:off x="7515225" y="13716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C0FE8C5-5F45-4F11-DE2B-480AC4C8EDF6}"/>
              </a:ext>
            </a:extLst>
          </p:cNvPr>
          <p:cNvSpPr/>
          <p:nvPr/>
        </p:nvSpPr>
        <p:spPr>
          <a:xfrm>
            <a:off x="7962900" y="23812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C67E647-127D-76A4-B9CA-811C3C7A54F9}"/>
              </a:ext>
            </a:extLst>
          </p:cNvPr>
          <p:cNvSpPr/>
          <p:nvPr/>
        </p:nvSpPr>
        <p:spPr>
          <a:xfrm>
            <a:off x="7858125" y="35814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F0EE717-1750-DAEF-9F29-A3DCB43896CB}"/>
              </a:ext>
            </a:extLst>
          </p:cNvPr>
          <p:cNvSpPr/>
          <p:nvPr/>
        </p:nvSpPr>
        <p:spPr>
          <a:xfrm>
            <a:off x="8391525" y="47053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755341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B6125382-722A-453C-927F-D3E52280342D}"/>
              </a:ext>
            </a:extLst>
          </p:cNvPr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717C4C9-7226-F6DF-5641-6CA336D7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01" y="1143674"/>
            <a:ext cx="4317324" cy="17707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A39830F-EB10-E065-E7AB-F1E9A0377072}"/>
              </a:ext>
            </a:extLst>
          </p:cNvPr>
          <p:cNvSpPr txBox="1"/>
          <p:nvPr/>
        </p:nvSpPr>
        <p:spPr>
          <a:xfrm>
            <a:off x="4429125" y="3392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iểu thức 35 + 5 × a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AD49672-0392-8C01-30C7-0E0523FD359B}"/>
              </a:ext>
            </a:extLst>
          </p:cNvPr>
          <p:cNvSpPr txBox="1"/>
          <p:nvPr/>
        </p:nvSpPr>
        <p:spPr>
          <a:xfrm>
            <a:off x="600075" y="269557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2 </a:t>
            </a:r>
          </a:p>
          <a:p>
            <a:r>
              <a:rPr lang="en-US" sz="3200" b="1" dirty="0"/>
              <a:t>                  = 45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AA634B86-C9CE-9B0D-1B7C-DBF37E428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30" y="3623583"/>
            <a:ext cx="3768670" cy="204470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22DF851-121A-4F3D-7A2E-BA8E7F1A9B9B}"/>
              </a:ext>
            </a:extLst>
          </p:cNvPr>
          <p:cNvSpPr txBox="1"/>
          <p:nvPr/>
        </p:nvSpPr>
        <p:spPr>
          <a:xfrm>
            <a:off x="847725" y="54578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</a:rPr>
              <a:t>35 + 5 × a = 35 + 5 × 5</a:t>
            </a:r>
          </a:p>
          <a:p>
            <a:r>
              <a:rPr lang="pt-BR" sz="3200" b="1" dirty="0">
                <a:solidFill>
                  <a:srgbClr val="000000"/>
                </a:solidFill>
              </a:rPr>
              <a:t>                  = 60</a:t>
            </a:r>
            <a:endParaRPr lang="en-US" sz="3200" b="1" dirty="0"/>
          </a:p>
        </p:txBody>
      </p:sp>
      <p:pic>
        <p:nvPicPr>
          <p:cNvPr id="1025" name="Picture 1024">
            <a:extLst>
              <a:ext uri="{FF2B5EF4-FFF2-40B4-BE49-F238E27FC236}">
                <a16:creationId xmlns="" xmlns:a16="http://schemas.microsoft.com/office/drawing/2014/main" id="{2E1F5B49-F40C-8228-7B4B-62BA70891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725" y="1181099"/>
            <a:ext cx="3545700" cy="1726561"/>
          </a:xfrm>
          <a:prstGeom prst="rect">
            <a:avLst/>
          </a:prstGeom>
        </p:spPr>
      </p:pic>
      <p:sp>
        <p:nvSpPr>
          <p:cNvPr id="1027" name="TextBox 1026">
            <a:extLst>
              <a:ext uri="{FF2B5EF4-FFF2-40B4-BE49-F238E27FC236}">
                <a16:creationId xmlns="" xmlns:a16="http://schemas.microsoft.com/office/drawing/2014/main" id="{F7F0A632-BC77-DE84-1F69-B70ADA3C3B9A}"/>
              </a:ext>
            </a:extLst>
          </p:cNvPr>
          <p:cNvSpPr txBox="1"/>
          <p:nvPr/>
        </p:nvSpPr>
        <p:spPr>
          <a:xfrm>
            <a:off x="6391275" y="27527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7 </a:t>
            </a:r>
          </a:p>
          <a:p>
            <a:r>
              <a:rPr lang="en-US" sz="3200" b="1" dirty="0"/>
              <a:t>                  = 70</a:t>
            </a:r>
          </a:p>
        </p:txBody>
      </p:sp>
      <p:pic>
        <p:nvPicPr>
          <p:cNvPr id="1029" name="Picture 1028">
            <a:extLst>
              <a:ext uri="{FF2B5EF4-FFF2-40B4-BE49-F238E27FC236}">
                <a16:creationId xmlns="" xmlns:a16="http://schemas.microsoft.com/office/drawing/2014/main" id="{C60B72C2-1388-746D-90AB-A3F2DE950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0" y="3803106"/>
            <a:ext cx="3343275" cy="1489082"/>
          </a:xfrm>
          <a:prstGeom prst="rect">
            <a:avLst/>
          </a:prstGeom>
        </p:spPr>
      </p:pic>
      <p:sp>
        <p:nvSpPr>
          <p:cNvPr id="1030" name="TextBox 1029">
            <a:extLst>
              <a:ext uri="{FF2B5EF4-FFF2-40B4-BE49-F238E27FC236}">
                <a16:creationId xmlns="" xmlns:a16="http://schemas.microsoft.com/office/drawing/2014/main" id="{457461A6-02C5-F031-26F1-2F92EDD1B376}"/>
              </a:ext>
            </a:extLst>
          </p:cNvPr>
          <p:cNvSpPr txBox="1"/>
          <p:nvPr/>
        </p:nvSpPr>
        <p:spPr>
          <a:xfrm>
            <a:off x="6486525" y="531495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6 </a:t>
            </a:r>
          </a:p>
          <a:p>
            <a:r>
              <a:rPr lang="en-US" sz="3200" b="1" dirty="0"/>
              <a:t>                  = 65</a:t>
            </a:r>
          </a:p>
        </p:txBody>
      </p:sp>
      <p:sp>
        <p:nvSpPr>
          <p:cNvPr id="1031" name="Oval 1030">
            <a:extLst>
              <a:ext uri="{FF2B5EF4-FFF2-40B4-BE49-F238E27FC236}">
                <a16:creationId xmlns="" xmlns:a16="http://schemas.microsoft.com/office/drawing/2014/main" id="{ECAC18C0-9805-CEBB-1BA3-633D291F235A}"/>
              </a:ext>
            </a:extLst>
          </p:cNvPr>
          <p:cNvSpPr/>
          <p:nvPr/>
        </p:nvSpPr>
        <p:spPr>
          <a:xfrm>
            <a:off x="10448925" y="11620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032" name="Oval 1031">
            <a:extLst>
              <a:ext uri="{FF2B5EF4-FFF2-40B4-BE49-F238E27FC236}">
                <a16:creationId xmlns="" xmlns:a16="http://schemas.microsoft.com/office/drawing/2014/main" id="{2F96CC1B-DEE5-E87C-BAEE-FCE4C5EE6CBF}"/>
              </a:ext>
            </a:extLst>
          </p:cNvPr>
          <p:cNvSpPr/>
          <p:nvPr/>
        </p:nvSpPr>
        <p:spPr>
          <a:xfrm>
            <a:off x="10525125" y="24765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033" name="Oval 1032">
            <a:extLst>
              <a:ext uri="{FF2B5EF4-FFF2-40B4-BE49-F238E27FC236}">
                <a16:creationId xmlns="" xmlns:a16="http://schemas.microsoft.com/office/drawing/2014/main" id="{EADC39FE-7031-49E4-044C-F55090D63FB2}"/>
              </a:ext>
            </a:extLst>
          </p:cNvPr>
          <p:cNvSpPr/>
          <p:nvPr/>
        </p:nvSpPr>
        <p:spPr>
          <a:xfrm>
            <a:off x="10582275" y="36957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034" name="Oval 1033">
            <a:extLst>
              <a:ext uri="{FF2B5EF4-FFF2-40B4-BE49-F238E27FC236}">
                <a16:creationId xmlns="" xmlns:a16="http://schemas.microsoft.com/office/drawing/2014/main" id="{2D39650A-5008-8C44-CA14-2478D6E19578}"/>
              </a:ext>
            </a:extLst>
          </p:cNvPr>
          <p:cNvSpPr/>
          <p:nvPr/>
        </p:nvSpPr>
        <p:spPr>
          <a:xfrm>
            <a:off x="10582275" y="48958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051219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59844 -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71953 0.175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77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7735 -0.5548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9532 -0.0104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8" grpId="0" uiExpand="1" build="p"/>
      <p:bldP spid="1027" grpId="0" uiExpand="1" build="p"/>
      <p:bldP spid="1030" grpId="0" build="p"/>
      <p:bldP spid="1031" grpId="0" animBg="1"/>
      <p:bldP spid="1032" grpId="0" animBg="1"/>
      <p:bldP spid="1033" grpId="0" animBg="1"/>
      <p:bldP spid="10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9AD62059-1432-44F0-88B0-98864C10D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=""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7" y="622852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523333" y="45216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Củng cố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342384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=""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11F5A28-18FA-4A75-84B9-14A64911B7D2}"/>
              </a:ext>
            </a:extLst>
          </p:cNvPr>
          <p:cNvGrpSpPr/>
          <p:nvPr/>
        </p:nvGrpSpPr>
        <p:grpSpPr>
          <a:xfrm>
            <a:off x="713154" y="313019"/>
            <a:ext cx="6030546" cy="3115981"/>
            <a:chOff x="713154" y="313019"/>
            <a:chExt cx="6030546" cy="3115981"/>
          </a:xfrm>
        </p:grpSpPr>
        <p:pic>
          <p:nvPicPr>
            <p:cNvPr id="13" name="Picture 10">
              <a:extLst>
                <a:ext uri="{FF2B5EF4-FFF2-40B4-BE49-F238E27FC236}">
                  <a16:creationId xmlns="" xmlns:a16="http://schemas.microsoft.com/office/drawing/2014/main" id="{4BA58545-21EB-4C39-BC1F-285F9FF01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713154" y="313019"/>
              <a:ext cx="6023293" cy="31159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A94ABE6-D5E5-44DC-9E5C-56F28FFB7583}"/>
                </a:ext>
              </a:extLst>
            </p:cNvPr>
            <p:cNvSpPr txBox="1"/>
            <p:nvPr/>
          </p:nvSpPr>
          <p:spPr>
            <a:xfrm>
              <a:off x="1125236" y="993846"/>
              <a:ext cx="56184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tớ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phục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055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=""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498639" y="1997359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b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=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=""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0" y="1021105"/>
            <a:ext cx="881998" cy="8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=""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8" name="Picture 4" descr="82 Girl Making Coffee Illustrations &amp; Clip Art - iStock">
            <a:extLst>
              <a:ext uri="{FF2B5EF4-FFF2-40B4-BE49-F238E27FC236}">
                <a16:creationId xmlns="" xmlns:a16="http://schemas.microsoft.com/office/drawing/2014/main" id="{8729318D-3707-43B0-B844-3D48480BD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245" l="11765" r="84804">
                        <a14:foregroundMark x1="11765" y1="71633" x2="50490" y2="68163"/>
                        <a14:foregroundMark x1="50490" y1="68163" x2="50817" y2="67755"/>
                        <a14:foregroundMark x1="38725" y1="65510" x2="52941" y2="77347"/>
                        <a14:foregroundMark x1="52941" y1="77347" x2="64200" y2="80387"/>
                        <a14:foregroundMark x1="70359" y1="76379" x2="72222" y2="74898"/>
                        <a14:foregroundMark x1="72222" y1="74898" x2="61111" y2="67755"/>
                        <a14:foregroundMark x1="50654" y1="67347" x2="59150" y2="68163"/>
                        <a14:foregroundMark x1="51961" y1="72857" x2="57353" y2="77959"/>
                        <a14:foregroundMark x1="51307" y1="91429" x2="56699" y2="92245"/>
                        <a14:foregroundMark x1="82190" y1="46531" x2="84804" y2="51020"/>
                        <a14:backgroundMark x1="22876" y1="37551" x2="38399" y2="14286"/>
                        <a14:backgroundMark x1="38399" y1="14286" x2="41340" y2="12857"/>
                        <a14:backgroundMark x1="70425" y1="12245" x2="80719" y2="24694"/>
                        <a14:backgroundMark x1="69935" y1="67755" x2="85294" y2="67755"/>
                        <a14:backgroundMark x1="64216" y1="76122" x2="70098" y2="80000"/>
                        <a14:backgroundMark x1="64542" y1="80000" x2="66830" y2="82245"/>
                        <a14:backgroundMark x1="33660" y1="82857" x2="41667" y2="86327"/>
                        <a14:backgroundMark x1="41667" y1="86327" x2="41667" y2="86327"/>
                        <a14:backgroundMark x1="43627" y1="64898" x2="40850" y2="61633"/>
                        <a14:backgroundMark x1="35621" y1="58163" x2="33660" y2="5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9" r="11341"/>
          <a:stretch/>
        </p:blipFill>
        <p:spPr bwMode="auto">
          <a:xfrm>
            <a:off x="1341389" y="3061545"/>
            <a:ext cx="3680316" cy="37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31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=""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 + 5) x 6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= 2</a:t>
            </a:r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=""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=""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5B2E9D85-C178-4B19-9082-A1F12D0DF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2" name="Picture 2" descr="Premium Vector | Cute barista in apron with coffee cartoon character  illustration">
            <a:extLst>
              <a:ext uri="{FF2B5EF4-FFF2-40B4-BE49-F238E27FC236}">
                <a16:creationId xmlns="" xmlns:a16="http://schemas.microsoft.com/office/drawing/2014/main" id="{33695CAA-34E2-4409-90B8-18B22B59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4" b="90494" l="10000" r="90000">
                        <a14:foregroundMark x1="18100" y1="59475" x2="35750" y2="60788"/>
                        <a14:foregroundMark x1="42200" y1="83927" x2="42200" y2="83927"/>
                        <a14:foregroundMark x1="56000" y1="69919" x2="69300" y2="66041"/>
                        <a14:foregroundMark x1="56900" y1="70794" x2="64550" y2="74859"/>
                        <a14:foregroundMark x1="64550" y1="74859" x2="69300" y2="75172"/>
                        <a14:foregroundMark x1="59000" y1="90244" x2="61600" y2="90244"/>
                        <a14:foregroundMark x1="70350" y1="90494" x2="72800" y2="90244"/>
                        <a14:foregroundMark x1="27700" y1="90494" x2="27700" y2="90494"/>
                        <a14:backgroundMark x1="22300" y1="45904" x2="23850" y2="36210"/>
                        <a14:backgroundMark x1="23850" y1="36210" x2="31750" y2="23077"/>
                        <a14:backgroundMark x1="31750" y1="23077" x2="50600" y2="9381"/>
                        <a14:backgroundMark x1="35050" y1="46341" x2="36100" y2="31019"/>
                        <a14:backgroundMark x1="76100" y1="67542" x2="77500" y2="57473"/>
                        <a14:backgroundMark x1="48300" y1="69043" x2="50050" y2="86992"/>
                        <a14:backgroundMark x1="51100" y1="67730" x2="42200" y2="89368"/>
                        <a14:backgroundMark x1="42200" y1="89368" x2="42200" y2="89368"/>
                        <a14:backgroundMark x1="47800" y1="67730" x2="46200" y2="89181"/>
                        <a14:backgroundMark x1="46200" y1="89181" x2="46200" y2="89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0" y="3424308"/>
            <a:ext cx="4289425" cy="34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remium Vector | Cute boy barista in apron holding sandwich and coffee  cartoon character illustration">
            <a:extLst>
              <a:ext uri="{FF2B5EF4-FFF2-40B4-BE49-F238E27FC236}">
                <a16:creationId xmlns="" xmlns:a16="http://schemas.microsoft.com/office/drawing/2014/main" id="{0E17BF9A-E6A4-42D9-9D60-C84026184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/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37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CDF94C34-FD91-4B8C-97C7-04FF11A8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>
            <a:extLst>
              <a:ext uri="{FF2B5EF4-FFF2-40B4-BE49-F238E27FC236}">
                <a16:creationId xmlns="" xmlns:a16="http://schemas.microsoft.com/office/drawing/2014/main" id="{945D3E85-EF67-4B9C-92E3-3E0CE77D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A856482-9CEC-484D-B74C-67054B8B3F0A}"/>
              </a:ext>
            </a:extLst>
          </p:cNvPr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7CB108FD-77DD-4E86-8D22-929F2B96D7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DFDF3AF-2A35-4CB0-B6DA-F9BAB2DC8032}"/>
              </a:ext>
            </a:extLst>
          </p:cNvPr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+ 6 x a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 8</a:t>
            </a:r>
          </a:p>
        </p:txBody>
      </p:sp>
      <p:pic>
        <p:nvPicPr>
          <p:cNvPr id="16386" name="Picture 2" descr="croissant | emojidex - custom emoji service and apps">
            <a:extLst>
              <a:ext uri="{FF2B5EF4-FFF2-40B4-BE49-F238E27FC236}">
                <a16:creationId xmlns="" xmlns:a16="http://schemas.microsoft.com/office/drawing/2014/main" id="{0CC912F0-197C-4911-B554-F6B571E8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="" xmlns:a16="http://schemas.microsoft.com/office/drawing/2014/main" id="{1D94ED8A-C983-40F0-B6A8-42A961B8BAA7}"/>
              </a:ext>
            </a:extLst>
          </p:cNvPr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5B2E9D85-C178-4B19-9082-A1F12D0DF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4" name="Picture 4" descr="Premium Vector | Cute boy barista in apron holding sandwich and coffee  cartoon character illustration">
            <a:extLst>
              <a:ext uri="{FF2B5EF4-FFF2-40B4-BE49-F238E27FC236}">
                <a16:creationId xmlns="" xmlns:a16="http://schemas.microsoft.com/office/drawing/2014/main" id="{0E17BF9A-E6A4-42D9-9D60-C84026184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/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34F3F344-1F1D-44B7-BDC7-617498226F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43015" y="474905"/>
            <a:ext cx="1523075" cy="1488806"/>
          </a:xfrm>
          <a:prstGeom prst="rect">
            <a:avLst/>
          </a:prstGeom>
        </p:spPr>
      </p:pic>
      <p:pic>
        <p:nvPicPr>
          <p:cNvPr id="21506" name="Picture 2" descr="Coffee Cartoon - gn.racesociety.com">
            <a:extLst>
              <a:ext uri="{FF2B5EF4-FFF2-40B4-BE49-F238E27FC236}">
                <a16:creationId xmlns="" xmlns:a16="http://schemas.microsoft.com/office/drawing/2014/main" id="{9A7537C8-9B32-4A02-A8AC-71D2ACB30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48" b="93766" l="10000" r="90000">
                        <a14:foregroundMark x1="35104" y1="3300" x2="64010" y2="3929"/>
                        <a14:foregroundMark x1="33333" y1="88109" x2="69844" y2="85018"/>
                        <a14:foregroundMark x1="42240" y1="93766" x2="50052" y2="93766"/>
                        <a14:foregroundMark x1="50052" y1="93766" x2="56146" y2="92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8" y="623470"/>
            <a:ext cx="126459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Vector | Cute barista in apron holding a coffee cup logo cartoon  character illustration">
            <a:extLst>
              <a:ext uri="{FF2B5EF4-FFF2-40B4-BE49-F238E27FC236}">
                <a16:creationId xmlns="" xmlns:a16="http://schemas.microsoft.com/office/drawing/2014/main" id="{CCD62D07-00A9-4DCE-82D5-DF1D5A19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00" b="91400" l="9744" r="89776">
                        <a14:foregroundMark x1="39776" y1="75400" x2="57574" y2="72726"/>
                        <a14:backgroundMark x1="30831" y1="21800" x2="76198" y2="22200"/>
                        <a14:backgroundMark x1="60224" y1="15000" x2="92652" y2="63800"/>
                        <a14:backgroundMark x1="92652" y1="63800" x2="92652" y2="64000"/>
                        <a14:backgroundMark x1="43131" y1="9000" x2="75559" y2="15400"/>
                        <a14:backgroundMark x1="44888" y1="15400" x2="9265" y2="51200"/>
                        <a14:backgroundMark x1="9265" y1="51200" x2="9265" y2="51200"/>
                        <a14:backgroundMark x1="42173" y1="18000" x2="15815" y2="54600"/>
                        <a14:backgroundMark x1="32588" y1="36800" x2="11342" y2="81600"/>
                        <a14:backgroundMark x1="22684" y1="70000" x2="39457" y2="92000"/>
                        <a14:backgroundMark x1="39457" y1="92000" x2="58147" y2="98600"/>
                        <a14:backgroundMark x1="61502" y1="88400" x2="93930" y2="48600"/>
                        <a14:backgroundMark x1="93930" y1="48600" x2="93930" y2="48600"/>
                        <a14:backgroundMark x1="66933" y1="31200" x2="87859" y2="59400"/>
                        <a14:backgroundMark x1="69329" y1="35800" x2="69329" y2="35800"/>
                        <a14:backgroundMark x1="73163" y1="45800" x2="87061" y2="70000"/>
                        <a14:backgroundMark x1="66933" y1="70000" x2="84665" y2="71000"/>
                        <a14:backgroundMark x1="65974" y1="64000" x2="76358" y2="70000"/>
                        <a14:backgroundMark x1="76358" y1="70000" x2="81629" y2="70000"/>
                        <a14:backgroundMark x1="58466" y1="71400" x2="80192" y2="82400"/>
                        <a14:backgroundMark x1="80192" y1="82400" x2="80671" y2="82400"/>
                        <a14:backgroundMark x1="59425" y1="73000" x2="64217" y2="98600"/>
                        <a14:backgroundMark x1="58786" y1="82000" x2="61821" y2="97800"/>
                        <a14:backgroundMark x1="61502" y1="69200" x2="62939" y2="74800"/>
                        <a14:backgroundMark x1="35304" y1="86200" x2="57987" y2="87200"/>
                        <a14:backgroundMark x1="57987" y1="87200" x2="65016" y2="86800"/>
                        <a14:backgroundMark x1="31789" y1="71000" x2="39297" y2="91400"/>
                        <a14:backgroundMark x1="19649" y1="62800" x2="36901" y2="76800"/>
                        <a14:backgroundMark x1="39776" y1="70000" x2="34665" y2="76000"/>
                        <a14:backgroundMark x1="41054" y1="70000" x2="35623" y2="67000"/>
                        <a14:backgroundMark x1="30831" y1="63600" x2="31470" y2="72200"/>
                        <a14:backgroundMark x1="35942" y1="64600" x2="36901" y2="69200"/>
                        <a14:backgroundMark x1="41374" y1="26400" x2="46166" y2="2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40172"/>
            <a:ext cx="4828088" cy="38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70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9BD5B721-231B-460E-9F1A-0F17BE7AA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8"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sal fofo barista de avental escrevendo um cardápio | Vetor Grátis">
            <a:extLst>
              <a:ext uri="{FF2B5EF4-FFF2-40B4-BE49-F238E27FC236}">
                <a16:creationId xmlns="" xmlns:a16="http://schemas.microsoft.com/office/drawing/2014/main" id="{2A0765DF-0AFA-42AC-BF53-C66359AF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90400" l="6550" r="96006">
                        <a14:foregroundMark x1="6709" y1="58600" x2="13059" y2="47469"/>
                        <a14:foregroundMark x1="9744" y1="83600" x2="11981" y2="81200"/>
                        <a14:foregroundMark x1="8946" y1="79200" x2="15176" y2="87400"/>
                        <a14:foregroundMark x1="15176" y1="87400" x2="10064" y2="84600"/>
                        <a14:foregroundMark x1="22045" y1="90400" x2="36901" y2="68200"/>
                        <a14:foregroundMark x1="36901" y1="83200" x2="36901" y2="83200"/>
                        <a14:foregroundMark x1="35783" y1="83200" x2="42013" y2="68200"/>
                        <a14:foregroundMark x1="55431" y1="63000" x2="61342" y2="75600"/>
                        <a14:foregroundMark x1="61342" y1="75600" x2="69169" y2="81000"/>
                        <a14:foregroundMark x1="69169" y1="81000" x2="77157" y2="64800"/>
                        <a14:foregroundMark x1="71086" y1="64800" x2="76038" y2="86400"/>
                        <a14:foregroundMark x1="76038" y1="86400" x2="66933" y2="89800"/>
                        <a14:foregroundMark x1="66933" y1="89800" x2="62722" y2="87691"/>
                        <a14:foregroundMark x1="59265" y1="82200" x2="65335" y2="82200"/>
                        <a14:foregroundMark x1="90256" y1="82600" x2="91374" y2="78800"/>
                        <a14:foregroundMark x1="88658" y1="77400" x2="87540" y2="80200"/>
                        <a14:foregroundMark x1="87540" y1="84000" x2="96006" y2="83600"/>
                        <a14:foregroundMark x1="96006" y1="83600" x2="91374" y2="76000"/>
                        <a14:backgroundMark x1="19968" y1="25600" x2="76518" y2="22800"/>
                        <a14:backgroundMark x1="76518" y1="22800" x2="76837" y2="22600"/>
                        <a14:backgroundMark x1="31310" y1="15800" x2="71565" y2="21400"/>
                        <a14:backgroundMark x1="57827" y1="11200" x2="80990" y2="21800"/>
                        <a14:backgroundMark x1="33067" y1="13000" x2="56869" y2="7800"/>
                        <a14:backgroundMark x1="13738" y1="41400" x2="43291" y2="31800"/>
                        <a14:backgroundMark x1="43291" y1="31800" x2="91214" y2="28400"/>
                        <a14:backgroundMark x1="91214" y1="28400" x2="91374" y2="28400"/>
                        <a14:backgroundMark x1="15655" y1="44000" x2="16454" y2="39600"/>
                        <a14:backgroundMark x1="11821" y1="44600" x2="13738" y2="44600"/>
                        <a14:backgroundMark x1="13738" y1="44600" x2="15495" y2="44600"/>
                        <a14:backgroundMark x1="50319" y1="26800" x2="51118" y2="46800"/>
                        <a14:backgroundMark x1="39776" y1="38000" x2="47923" y2="43800"/>
                        <a14:backgroundMark x1="48882" y1="70600" x2="57188" y2="91200"/>
                        <a14:backgroundMark x1="52077" y1="80800" x2="40096" y2="94200"/>
                        <a14:backgroundMark x1="49201" y1="57400" x2="54952" y2="93600"/>
                        <a14:backgroundMark x1="56709" y1="85400" x2="61981" y2="91400"/>
                        <a14:backgroundMark x1="78275" y1="76600" x2="89617" y2="72400"/>
                        <a14:backgroundMark x1="87061" y1="62200" x2="87061" y2="62200"/>
                        <a14:backgroundMark x1="14696" y1="72800" x2="14696" y2="72800"/>
                        <a14:backgroundMark x1="19489" y1="79000" x2="14696" y2="74200"/>
                        <a14:backgroundMark x1="65815" y1="94800" x2="73482" y2="94400"/>
                        <a14:backgroundMark x1="73482" y1="94400" x2="76677" y2="94400"/>
                        <a14:backgroundMark x1="64377" y1="94200" x2="74441" y2="94200"/>
                        <a14:backgroundMark x1="27796" y1="94200" x2="35463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3" y="252758"/>
            <a:ext cx="6223833" cy="49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Premium Vector | Cute couple barista in apron show ok sign with hands  cartoon character illustration">
            <a:extLst>
              <a:ext uri="{FF2B5EF4-FFF2-40B4-BE49-F238E27FC236}">
                <a16:creationId xmlns="" xmlns:a16="http://schemas.microsoft.com/office/drawing/2014/main" id="{D84E0D7F-5197-4078-84C9-1B28DBA1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000" l="5272" r="97604">
                        <a14:foregroundMark x1="5272" y1="47800" x2="11981" y2="61600"/>
                        <a14:foregroundMark x1="11981" y1="61600" x2="13898" y2="64000"/>
                        <a14:foregroundMark x1="22204" y1="83800" x2="35243" y2="90470"/>
                        <a14:foregroundMark x1="17732" y1="87800" x2="25399" y2="82200"/>
                        <a14:foregroundMark x1="25399" y1="82200" x2="36581" y2="82800"/>
                        <a14:foregroundMark x1="31470" y1="78000" x2="35463" y2="82400"/>
                        <a14:foregroundMark x1="19489" y1="82200" x2="16454" y2="91600"/>
                        <a14:foregroundMark x1="16454" y1="91600" x2="16454" y2="91600"/>
                        <a14:foregroundMark x1="61821" y1="83200" x2="70767" y2="81600"/>
                        <a14:foregroundMark x1="70767" y1="81600" x2="71246" y2="81600"/>
                        <a14:foregroundMark x1="71246" y1="69200" x2="73003" y2="81000"/>
                        <a14:foregroundMark x1="68211" y1="86200" x2="77476" y2="91800"/>
                        <a14:foregroundMark x1="77476" y1="91800" x2="78435" y2="92000"/>
                        <a14:foregroundMark x1="77955" y1="83200" x2="80831" y2="89200"/>
                        <a14:foregroundMark x1="81310" y1="91400" x2="81470" y2="91400"/>
                        <a14:foregroundMark x1="81470" y1="91400" x2="81470" y2="91400"/>
                        <a14:foregroundMark x1="88978" y1="56000" x2="97604" y2="59600"/>
                        <a14:backgroundMark x1="25399" y1="21200" x2="58626" y2="21400"/>
                        <a14:backgroundMark x1="58626" y1="21400" x2="74920" y2="21200"/>
                        <a14:backgroundMark x1="38978" y1="22400" x2="64058" y2="28600"/>
                        <a14:backgroundMark x1="64058" y1="28600" x2="73962" y2="28600"/>
                        <a14:backgroundMark x1="73962" y1="28600" x2="87540" y2="25200"/>
                        <a14:backgroundMark x1="20927" y1="23000" x2="39776" y2="24000"/>
                        <a14:backgroundMark x1="39776" y1="24000" x2="55272" y2="36600"/>
                        <a14:backgroundMark x1="55272" y1="36600" x2="71725" y2="29200"/>
                        <a14:backgroundMark x1="71725" y1="29200" x2="82109" y2="29800"/>
                        <a14:backgroundMark x1="82109" y1="29800" x2="84345" y2="30800"/>
                        <a14:backgroundMark x1="45527" y1="34400" x2="51118" y2="51400"/>
                        <a14:backgroundMark x1="47764" y1="75600" x2="51118" y2="95400"/>
                        <a14:backgroundMark x1="43770" y1="69600" x2="62620" y2="96000"/>
                        <a14:backgroundMark x1="35463" y1="90000" x2="49361" y2="87600"/>
                        <a14:backgroundMark x1="34984" y1="90400" x2="35783" y2="94800"/>
                        <a14:backgroundMark x1="35304" y1="77200" x2="47284" y2="68600"/>
                        <a14:backgroundMark x1="45847" y1="64200" x2="51278" y2="70800"/>
                        <a14:backgroundMark x1="46326" y1="53000" x2="46326" y2="53000"/>
                        <a14:backgroundMark x1="45847" y1="55800" x2="45847" y2="55800"/>
                        <a14:backgroundMark x1="46326" y1="53800" x2="46326" y2="53800"/>
                        <a14:backgroundMark x1="52396" y1="62400" x2="52396" y2="62400"/>
                        <a14:backgroundMark x1="48562" y1="62600" x2="48562" y2="62600"/>
                        <a14:backgroundMark x1="54313" y1="59800" x2="54313" y2="59800"/>
                        <a14:backgroundMark x1="59105" y1="73600" x2="59105" y2="73600"/>
                        <a14:backgroundMark x1="62939" y1="77400" x2="60703" y2="7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6" y="506341"/>
            <a:ext cx="5962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46FDB00-925A-44DC-A688-CEDA23F8EE57}"/>
              </a:ext>
            </a:extLst>
          </p:cNvPr>
          <p:cNvGrpSpPr/>
          <p:nvPr/>
        </p:nvGrpSpPr>
        <p:grpSpPr>
          <a:xfrm>
            <a:off x="6280878" y="0"/>
            <a:ext cx="5756223" cy="4114800"/>
            <a:chOff x="6280878" y="0"/>
            <a:chExt cx="5756223" cy="4114800"/>
          </a:xfrm>
        </p:grpSpPr>
        <p:pic>
          <p:nvPicPr>
            <p:cNvPr id="10" name="Picture 4">
              <a:extLst>
                <a:ext uri="{FF2B5EF4-FFF2-40B4-BE49-F238E27FC236}">
                  <a16:creationId xmlns="" xmlns:a16="http://schemas.microsoft.com/office/drawing/2014/main" id="{D07A9C4A-0D24-4BB5-8B3E-665A65D9F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6280878" y="0"/>
              <a:ext cx="5756223" cy="4114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FBDD726-EED1-436E-BECF-AB89F7F9A23D}"/>
                </a:ext>
              </a:extLst>
            </p:cNvPr>
            <p:cNvSpPr txBox="1"/>
            <p:nvPr/>
          </p:nvSpPr>
          <p:spPr>
            <a:xfrm>
              <a:off x="6559425" y="983988"/>
              <a:ext cx="5199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 mình đã đạt chỉ tiêu.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 ơn các bạn nhé!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904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4F8C9A03-56EC-4189-9CE5-34BE8392C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=""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8392705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Free Vector | Friendly shop showcase in the city flat style illustration.">
            <a:extLst>
              <a:ext uri="{FF2B5EF4-FFF2-40B4-BE49-F238E27FC236}">
                <a16:creationId xmlns="" xmlns:a16="http://schemas.microsoft.com/office/drawing/2014/main" id="{ED5BEED9-668B-408C-A823-67BED5609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10227"/>
          <a:stretch/>
        </p:blipFill>
        <p:spPr bwMode="auto">
          <a:xfrm>
            <a:off x="0" y="-1778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fe building with bright Royalty Free Vector Image">
            <a:extLst>
              <a:ext uri="{FF2B5EF4-FFF2-40B4-BE49-F238E27FC236}">
                <a16:creationId xmlns="" xmlns:a16="http://schemas.microsoft.com/office/drawing/2014/main" id="{3982AC18-0182-40B2-B014-D0431F760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9744" l="700" r="96800">
                        <a14:foregroundMark x1="10100" y1="47436" x2="10100" y2="47436"/>
                        <a14:foregroundMark x1="6600" y1="46538" x2="6600" y2="46538"/>
                        <a14:foregroundMark x1="28100" y1="5641" x2="35900" y2="5385"/>
                        <a14:foregroundMark x1="35900" y1="5385" x2="54100" y2="9103"/>
                        <a14:foregroundMark x1="75800" y1="5385" x2="76000" y2="17564"/>
                        <a14:foregroundMark x1="75700" y1="4231" x2="61000" y2="4231"/>
                        <a14:foregroundMark x1="61000" y1="4231" x2="58900" y2="5385"/>
                        <a14:foregroundMark x1="57000" y1="5385" x2="64600" y2="3462"/>
                        <a14:foregroundMark x1="64600" y1="3462" x2="68100" y2="3462"/>
                        <a14:foregroundMark x1="68100" y1="3462" x2="74700" y2="2949"/>
                        <a14:foregroundMark x1="74700" y1="2949" x2="75400" y2="2949"/>
                        <a14:foregroundMark x1="32300" y1="1154" x2="32300" y2="1154"/>
                        <a14:foregroundMark x1="7400" y1="83846" x2="45800" y2="82564"/>
                        <a14:foregroundMark x1="45800" y1="82564" x2="63200" y2="82564"/>
                        <a14:foregroundMark x1="63200" y1="82564" x2="80000" y2="80897"/>
                        <a14:foregroundMark x1="80000" y1="80897" x2="83300" y2="79487"/>
                        <a14:foregroundMark x1="83300" y1="79487" x2="86300" y2="76923"/>
                        <a14:foregroundMark x1="86300" y1="76923" x2="87000" y2="65769"/>
                        <a14:foregroundMark x1="87000" y1="65769" x2="86000" y2="58590"/>
                        <a14:foregroundMark x1="69800" y1="85641" x2="81700" y2="84103"/>
                        <a14:foregroundMark x1="81700" y1="84103" x2="93700" y2="84487"/>
                        <a14:foregroundMark x1="93700" y1="84487" x2="96800" y2="85897"/>
                        <a14:foregroundMark x1="96800" y1="85897" x2="81500" y2="75000"/>
                        <a14:foregroundMark x1="400" y1="86282" x2="27200" y2="94359"/>
                        <a14:foregroundMark x1="27200" y1="94359" x2="32600" y2="98974"/>
                        <a14:foregroundMark x1="32600" y1="98974" x2="41100" y2="99744"/>
                        <a14:foregroundMark x1="41100" y1="99744" x2="41900" y2="99487"/>
                        <a14:foregroundMark x1="700" y1="85000" x2="6200" y2="82949"/>
                        <a14:backgroundMark x1="83900" y1="52692" x2="83900" y2="5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/>
        </p:blipFill>
        <p:spPr bwMode="auto">
          <a:xfrm>
            <a:off x="1711658" y="-264517"/>
            <a:ext cx="8599857" cy="59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Vector | Cute boy barista in apron holding a coffee cup cartoon  character illustration">
            <a:extLst>
              <a:ext uri="{FF2B5EF4-FFF2-40B4-BE49-F238E27FC236}">
                <a16:creationId xmlns="" xmlns:a16="http://schemas.microsoft.com/office/drawing/2014/main" id="{A1E1EDBC-607E-44F7-B8D6-D884F5977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47923" y1="55000" x2="47923" y2="550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923" y1="38600" x2="47125" y2="53200"/>
                        <a14:backgroundMark x1="47125" y1="53200" x2="47125" y2="38800"/>
                        <a14:backgroundMark x1="47125" y1="38800" x2="47444" y2="46400"/>
                        <a14:backgroundMark x1="47444" y1="46400" x2="48083" y2="40000"/>
                        <a14:backgroundMark x1="48083" y1="40000" x2="48083" y2="45600"/>
                        <a14:backgroundMark x1="47284" y1="38000" x2="46486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3" t="31193"/>
          <a:stretch/>
        </p:blipFill>
        <p:spPr bwMode="auto">
          <a:xfrm>
            <a:off x="0" y="2594869"/>
            <a:ext cx="3287178" cy="34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ree Vector | Cute boy barista in apron holding a coffee cup cartoon  character illustration">
            <a:extLst>
              <a:ext uri="{FF2B5EF4-FFF2-40B4-BE49-F238E27FC236}">
                <a16:creationId xmlns="" xmlns:a16="http://schemas.microsoft.com/office/drawing/2014/main" id="{50B130CC-6377-42D0-8AC0-1D7A03588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764" y1="54800" x2="47764" y2="54800"/>
                        <a14:backgroundMark x1="47764" y1="52800" x2="48083" y2="59400"/>
                        <a14:backgroundMark x1="48083" y1="59400" x2="4808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68"/>
          <a:stretch/>
        </p:blipFill>
        <p:spPr bwMode="auto">
          <a:xfrm>
            <a:off x="9210343" y="1732347"/>
            <a:ext cx="2540000" cy="41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BA4D02C-108E-472B-8D3C-4675DF8E51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646" y="1791715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7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53B4B69C-29B6-4676-9FE0-28C537C1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=""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C968FC9-8481-42BC-9225-F58C3737CE79}"/>
              </a:ext>
            </a:extLst>
          </p:cNvPr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chẵn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1109A87D-B182-49A4-8B2C-81272E341BE4}"/>
              </a:ext>
            </a:extLst>
          </p:cNvPr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>
              <a:extLst>
                <a:ext uri="{FF2B5EF4-FFF2-40B4-BE49-F238E27FC236}">
                  <a16:creationId xmlns="" xmlns:a16="http://schemas.microsoft.com/office/drawing/2014/main" id="{38A86156-F20F-4B5A-AE67-D7685F13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FD27C4AF-B3E7-4986-9C2B-57EC56377CDC}"/>
                </a:ext>
              </a:extLst>
            </p:cNvPr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…. chia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hết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2.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D9D7B6-CEAF-46B8-BBD9-239E345866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/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2053D0-77A2-484B-AF14-20E7764086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06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53B4B69C-29B6-4676-9FE0-28C537C1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=""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C968FC9-8481-42BC-9225-F58C3737CE79}"/>
              </a:ext>
            </a:extLst>
          </p:cNvPr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lẻ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1109A87D-B182-49A4-8B2C-81272E341BE4}"/>
              </a:ext>
            </a:extLst>
          </p:cNvPr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>
              <a:extLst>
                <a:ext uri="{FF2B5EF4-FFF2-40B4-BE49-F238E27FC236}">
                  <a16:creationId xmlns="" xmlns:a16="http://schemas.microsoft.com/office/drawing/2014/main" id="{38A86156-F20F-4B5A-AE67-D7685F13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FD27C4AF-B3E7-4986-9C2B-57EC56377CDC}"/>
                </a:ext>
              </a:extLst>
            </p:cNvPr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….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không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chia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hết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2.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D9D7B6-CEAF-46B8-BBD9-239E345866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/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2053D0-77A2-484B-AF14-20E7764086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66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53B4B69C-29B6-4676-9FE0-28C537C1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=""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C968FC9-8481-42BC-9225-F58C3737CE79}"/>
              </a:ext>
            </a:extLst>
          </p:cNvPr>
          <p:cNvSpPr/>
          <p:nvPr/>
        </p:nvSpPr>
        <p:spPr>
          <a:xfrm>
            <a:off x="5943600" y="4533900"/>
            <a:ext cx="5038725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106, 8, 2734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1109A87D-B182-49A4-8B2C-81272E341BE4}"/>
              </a:ext>
            </a:extLst>
          </p:cNvPr>
          <p:cNvGrpSpPr/>
          <p:nvPr/>
        </p:nvGrpSpPr>
        <p:grpSpPr>
          <a:xfrm>
            <a:off x="1119203" y="2161941"/>
            <a:ext cx="8320072" cy="2434632"/>
            <a:chOff x="2105100" y="3532040"/>
            <a:chExt cx="4680391" cy="2434632"/>
          </a:xfrm>
        </p:grpSpPr>
        <p:pic>
          <p:nvPicPr>
            <p:cNvPr id="37" name="Picture 13">
              <a:extLst>
                <a:ext uri="{FF2B5EF4-FFF2-40B4-BE49-F238E27FC236}">
                  <a16:creationId xmlns="" xmlns:a16="http://schemas.microsoft.com/office/drawing/2014/main" id="{38A86156-F20F-4B5A-AE67-D7685F13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FD27C4AF-B3E7-4986-9C2B-57EC56377CDC}"/>
                </a:ext>
              </a:extLst>
            </p:cNvPr>
            <p:cNvSpPr txBox="1"/>
            <p:nvPr/>
          </p:nvSpPr>
          <p:spPr>
            <a:xfrm>
              <a:off x="2394390" y="3697363"/>
              <a:ext cx="40469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hết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: 71; 106; 8; 4 085; 619; 2 734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D9D7B6-CEAF-46B8-BBD9-239E345866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/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2053D0-77A2-484B-AF14-20E7764086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000" y="277286"/>
            <a:ext cx="64988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38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1EFC1C3B-88AF-4F84-B2A7-B740BBE7D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=""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6" y="172278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457072" y="4071086"/>
            <a:ext cx="5051685" cy="251698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7768458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=""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219074" y="161924"/>
            <a:ext cx="11753851" cy="6581775"/>
          </a:xfrm>
          <a:custGeom>
            <a:avLst/>
            <a:gdLst>
              <a:gd name="connsiteX0" fmla="*/ 0 w 11753851"/>
              <a:gd name="connsiteY0" fmla="*/ 656335 h 6581775"/>
              <a:gd name="connsiteX1" fmla="*/ 656335 w 11753851"/>
              <a:gd name="connsiteY1" fmla="*/ 0 h 6581775"/>
              <a:gd name="connsiteX2" fmla="*/ 11097516 w 11753851"/>
              <a:gd name="connsiteY2" fmla="*/ 0 h 6581775"/>
              <a:gd name="connsiteX3" fmla="*/ 11753851 w 11753851"/>
              <a:gd name="connsiteY3" fmla="*/ 656335 h 6581775"/>
              <a:gd name="connsiteX4" fmla="*/ 11753851 w 11753851"/>
              <a:gd name="connsiteY4" fmla="*/ 5925440 h 6581775"/>
              <a:gd name="connsiteX5" fmla="*/ 11097516 w 11753851"/>
              <a:gd name="connsiteY5" fmla="*/ 6581775 h 6581775"/>
              <a:gd name="connsiteX6" fmla="*/ 656335 w 11753851"/>
              <a:gd name="connsiteY6" fmla="*/ 6581775 h 6581775"/>
              <a:gd name="connsiteX7" fmla="*/ 0 w 11753851"/>
              <a:gd name="connsiteY7" fmla="*/ 5925440 h 6581775"/>
              <a:gd name="connsiteX8" fmla="*/ 0 w 11753851"/>
              <a:gd name="connsiteY8" fmla="*/ 656335 h 658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3851" h="6581775" fill="none" extrusionOk="0">
                <a:moveTo>
                  <a:pt x="0" y="656335"/>
                </a:moveTo>
                <a:cubicBezTo>
                  <a:pt x="235" y="300218"/>
                  <a:pt x="307450" y="22823"/>
                  <a:pt x="656335" y="0"/>
                </a:cubicBezTo>
                <a:cubicBezTo>
                  <a:pt x="2849186" y="72427"/>
                  <a:pt x="9346252" y="61419"/>
                  <a:pt x="11097516" y="0"/>
                </a:cubicBezTo>
                <a:cubicBezTo>
                  <a:pt x="11451817" y="-56331"/>
                  <a:pt x="11699719" y="277477"/>
                  <a:pt x="11753851" y="656335"/>
                </a:cubicBezTo>
                <a:cubicBezTo>
                  <a:pt x="11854727" y="2379463"/>
                  <a:pt x="11646538" y="5063120"/>
                  <a:pt x="11753851" y="5925440"/>
                </a:cubicBezTo>
                <a:cubicBezTo>
                  <a:pt x="11766815" y="6222126"/>
                  <a:pt x="11453600" y="6574600"/>
                  <a:pt x="11097516" y="6581775"/>
                </a:cubicBezTo>
                <a:cubicBezTo>
                  <a:pt x="9324138" y="6611602"/>
                  <a:pt x="5829977" y="6502469"/>
                  <a:pt x="656335" y="6581775"/>
                </a:cubicBezTo>
                <a:cubicBezTo>
                  <a:pt x="341903" y="6576343"/>
                  <a:pt x="-61280" y="6300042"/>
                  <a:pt x="0" y="5925440"/>
                </a:cubicBezTo>
                <a:cubicBezTo>
                  <a:pt x="50037" y="3355908"/>
                  <a:pt x="770" y="1723552"/>
                  <a:pt x="0" y="656335"/>
                </a:cubicBezTo>
                <a:close/>
              </a:path>
              <a:path w="11753851" h="6581775" stroke="0" extrusionOk="0">
                <a:moveTo>
                  <a:pt x="0" y="656335"/>
                </a:moveTo>
                <a:cubicBezTo>
                  <a:pt x="46541" y="306537"/>
                  <a:pt x="309892" y="33421"/>
                  <a:pt x="656335" y="0"/>
                </a:cubicBezTo>
                <a:cubicBezTo>
                  <a:pt x="4020381" y="123000"/>
                  <a:pt x="7828869" y="-96860"/>
                  <a:pt x="11097516" y="0"/>
                </a:cubicBezTo>
                <a:cubicBezTo>
                  <a:pt x="11441518" y="-14086"/>
                  <a:pt x="11770886" y="259508"/>
                  <a:pt x="11753851" y="656335"/>
                </a:cubicBezTo>
                <a:cubicBezTo>
                  <a:pt x="11757024" y="1607740"/>
                  <a:pt x="11848118" y="3511265"/>
                  <a:pt x="11753851" y="5925440"/>
                </a:cubicBezTo>
                <a:cubicBezTo>
                  <a:pt x="11687536" y="6311949"/>
                  <a:pt x="11435940" y="6577837"/>
                  <a:pt x="11097516" y="6581775"/>
                </a:cubicBezTo>
                <a:cubicBezTo>
                  <a:pt x="6005640" y="6421068"/>
                  <a:pt x="3383981" y="6621442"/>
                  <a:pt x="656335" y="6581775"/>
                </a:cubicBezTo>
                <a:cubicBezTo>
                  <a:pt x="282518" y="6579486"/>
                  <a:pt x="-65342" y="6258322"/>
                  <a:pt x="0" y="5925440"/>
                </a:cubicBezTo>
                <a:cubicBezTo>
                  <a:pt x="32216" y="5369730"/>
                  <a:pt x="57206" y="2954714"/>
                  <a:pt x="0" y="65633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3B44AB4-010B-FDF9-2C68-4E59CE678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12" y="2466803"/>
            <a:ext cx="10053175" cy="396274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="" xmlns:a16="http://schemas.microsoft.com/office/drawing/2014/main" id="{76D77A45-28CA-44E6-BCAD-F04417DB0CBE}"/>
              </a:ext>
            </a:extLst>
          </p:cNvPr>
          <p:cNvSpPr/>
          <p:nvPr/>
        </p:nvSpPr>
        <p:spPr>
          <a:xfrm>
            <a:off x="276225" y="2152650"/>
            <a:ext cx="2171700" cy="819150"/>
          </a:xfrm>
          <a:prstGeom prst="wedgeRoundRectCallout">
            <a:avLst>
              <a:gd name="adj1" fmla="val 31798"/>
              <a:gd name="adj2" fmla="val 6482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endParaRPr lang="en-US" sz="24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="" xmlns:a16="http://schemas.microsoft.com/office/drawing/2014/main" id="{4E9D1DA6-45A9-F93A-D393-2337D65FA905}"/>
              </a:ext>
            </a:extLst>
          </p:cNvPr>
          <p:cNvSpPr/>
          <p:nvPr/>
        </p:nvSpPr>
        <p:spPr>
          <a:xfrm>
            <a:off x="2581276" y="304800"/>
            <a:ext cx="3629024" cy="2190750"/>
          </a:xfrm>
          <a:prstGeom prst="wedgeRoundRectCallout">
            <a:avLst>
              <a:gd name="adj1" fmla="val 23016"/>
              <a:gd name="adj2" fmla="val 6594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</a:t>
            </a:r>
            <a:r>
              <a:rPr lang="en-US" sz="2400" dirty="0" err="1"/>
              <a:t>cả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pPr algn="just"/>
            <a:r>
              <a:rPr lang="en-US" sz="2400" dirty="0"/>
              <a:t> 2 + 4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 </a:t>
            </a:r>
            <a:r>
              <a:rPr lang="en-US" sz="2400" dirty="0" err="1"/>
              <a:t>Còn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="" xmlns:a16="http://schemas.microsoft.com/office/drawing/2014/main" id="{14450911-BD61-A301-947A-04DE90912F93}"/>
              </a:ext>
            </a:extLst>
          </p:cNvPr>
          <p:cNvSpPr/>
          <p:nvPr/>
        </p:nvSpPr>
        <p:spPr>
          <a:xfrm>
            <a:off x="6467475" y="1209675"/>
            <a:ext cx="2314575" cy="1590675"/>
          </a:xfrm>
          <a:prstGeom prst="wedgeRoundRectCallout">
            <a:avLst>
              <a:gd name="adj1" fmla="val -5044"/>
              <a:gd name="adj2" fmla="val 6490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="" xmlns:a16="http://schemas.microsoft.com/office/drawing/2014/main" id="{F94CED39-A05A-0C5A-9E68-46890A048D7E}"/>
              </a:ext>
            </a:extLst>
          </p:cNvPr>
          <p:cNvSpPr/>
          <p:nvPr/>
        </p:nvSpPr>
        <p:spPr>
          <a:xfrm>
            <a:off x="9048750" y="1285875"/>
            <a:ext cx="2800350" cy="2028825"/>
          </a:xfrm>
          <a:prstGeom prst="wedgeRoundRectCallout">
            <a:avLst>
              <a:gd name="adj1" fmla="val -41439"/>
              <a:gd name="adj2" fmla="val 7946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Coi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a.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+ a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2100E0C-3F58-FC9F-9DCA-03E54046A00E}"/>
              </a:ext>
            </a:extLst>
          </p:cNvPr>
          <p:cNvSpPr txBox="1"/>
          <p:nvPr/>
        </p:nvSpPr>
        <p:spPr>
          <a:xfrm>
            <a:off x="409575" y="704850"/>
            <a:ext cx="98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448056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C12EE4D2-DFAC-4E61-950F-C08893BA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>
            <a:extLst>
              <a:ext uri="{FF2B5EF4-FFF2-40B4-BE49-F238E27FC236}">
                <a16:creationId xmlns="" xmlns:a16="http://schemas.microsoft.com/office/drawing/2014/main" id="{7B9AE2C8-3445-4640-A604-E3AC6CE7EFA5}"/>
              </a:ext>
            </a:extLst>
          </p:cNvPr>
          <p:cNvSpPr/>
          <p:nvPr/>
        </p:nvSpPr>
        <p:spPr>
          <a:xfrm>
            <a:off x="285750" y="133349"/>
            <a:ext cx="11658599" cy="6467475"/>
          </a:xfrm>
          <a:custGeom>
            <a:avLst/>
            <a:gdLst>
              <a:gd name="connsiteX0" fmla="*/ 0 w 11658599"/>
              <a:gd name="connsiteY0" fmla="*/ 644937 h 6467475"/>
              <a:gd name="connsiteX1" fmla="*/ 644937 w 11658599"/>
              <a:gd name="connsiteY1" fmla="*/ 0 h 6467475"/>
              <a:gd name="connsiteX2" fmla="*/ 11013662 w 11658599"/>
              <a:gd name="connsiteY2" fmla="*/ 0 h 6467475"/>
              <a:gd name="connsiteX3" fmla="*/ 11658599 w 11658599"/>
              <a:gd name="connsiteY3" fmla="*/ 644937 h 6467475"/>
              <a:gd name="connsiteX4" fmla="*/ 11658599 w 11658599"/>
              <a:gd name="connsiteY4" fmla="*/ 5822538 h 6467475"/>
              <a:gd name="connsiteX5" fmla="*/ 11013662 w 11658599"/>
              <a:gd name="connsiteY5" fmla="*/ 6467475 h 6467475"/>
              <a:gd name="connsiteX6" fmla="*/ 644937 w 11658599"/>
              <a:gd name="connsiteY6" fmla="*/ 6467475 h 6467475"/>
              <a:gd name="connsiteX7" fmla="*/ 0 w 11658599"/>
              <a:gd name="connsiteY7" fmla="*/ 5822538 h 6467475"/>
              <a:gd name="connsiteX8" fmla="*/ 0 w 11658599"/>
              <a:gd name="connsiteY8" fmla="*/ 644937 h 64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599" h="6467475" fill="none" extrusionOk="0">
                <a:moveTo>
                  <a:pt x="0" y="644937"/>
                </a:moveTo>
                <a:cubicBezTo>
                  <a:pt x="1144" y="319712"/>
                  <a:pt x="324720" y="60373"/>
                  <a:pt x="644937" y="0"/>
                </a:cubicBezTo>
                <a:cubicBezTo>
                  <a:pt x="5757765" y="72427"/>
                  <a:pt x="7782518" y="61419"/>
                  <a:pt x="11013662" y="0"/>
                </a:cubicBezTo>
                <a:cubicBezTo>
                  <a:pt x="11362817" y="-48421"/>
                  <a:pt x="11593664" y="269107"/>
                  <a:pt x="11658599" y="644937"/>
                </a:cubicBezTo>
                <a:cubicBezTo>
                  <a:pt x="11759475" y="1218142"/>
                  <a:pt x="11551286" y="4395936"/>
                  <a:pt x="11658599" y="5822538"/>
                </a:cubicBezTo>
                <a:cubicBezTo>
                  <a:pt x="11659955" y="6171846"/>
                  <a:pt x="11343217" y="6437618"/>
                  <a:pt x="11013662" y="6467475"/>
                </a:cubicBezTo>
                <a:cubicBezTo>
                  <a:pt x="7323756" y="6497302"/>
                  <a:pt x="4104380" y="6388169"/>
                  <a:pt x="644937" y="6467475"/>
                </a:cubicBezTo>
                <a:cubicBezTo>
                  <a:pt x="343498" y="6461286"/>
                  <a:pt x="-8903" y="6180487"/>
                  <a:pt x="0" y="5822538"/>
                </a:cubicBezTo>
                <a:cubicBezTo>
                  <a:pt x="50037" y="4320577"/>
                  <a:pt x="770" y="1968383"/>
                  <a:pt x="0" y="644937"/>
                </a:cubicBezTo>
                <a:close/>
              </a:path>
              <a:path w="11658599" h="6467475" stroke="0" extrusionOk="0">
                <a:moveTo>
                  <a:pt x="0" y="644937"/>
                </a:moveTo>
                <a:cubicBezTo>
                  <a:pt x="4469" y="289966"/>
                  <a:pt x="298562" y="20447"/>
                  <a:pt x="644937" y="0"/>
                </a:cubicBezTo>
                <a:cubicBezTo>
                  <a:pt x="4233597" y="123000"/>
                  <a:pt x="6516953" y="-96860"/>
                  <a:pt x="11013662" y="0"/>
                </a:cubicBezTo>
                <a:cubicBezTo>
                  <a:pt x="11357018" y="-9781"/>
                  <a:pt x="11685908" y="233692"/>
                  <a:pt x="11658599" y="644937"/>
                </a:cubicBezTo>
                <a:cubicBezTo>
                  <a:pt x="11661772" y="1867779"/>
                  <a:pt x="11752866" y="4088535"/>
                  <a:pt x="11658599" y="5822538"/>
                </a:cubicBezTo>
                <a:cubicBezTo>
                  <a:pt x="11606741" y="6197514"/>
                  <a:pt x="11357078" y="6465385"/>
                  <a:pt x="11013662" y="6467475"/>
                </a:cubicBezTo>
                <a:cubicBezTo>
                  <a:pt x="7126334" y="6306768"/>
                  <a:pt x="2872637" y="6507142"/>
                  <a:pt x="644937" y="6467475"/>
                </a:cubicBezTo>
                <a:cubicBezTo>
                  <a:pt x="248908" y="6459428"/>
                  <a:pt x="-29978" y="6165146"/>
                  <a:pt x="0" y="5822538"/>
                </a:cubicBezTo>
                <a:cubicBezTo>
                  <a:pt x="32216" y="4470743"/>
                  <a:pt x="57206" y="3025685"/>
                  <a:pt x="0" y="64493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82 Girl Making Coffee Illustrations &amp; Clip Art - iStock">
            <a:extLst>
              <a:ext uri="{FF2B5EF4-FFF2-40B4-BE49-F238E27FC236}">
                <a16:creationId xmlns="" xmlns:a16="http://schemas.microsoft.com/office/drawing/2014/main" id="{01A5FE81-90F6-42BF-8403-BC7E11C16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/>
        </p:blipFill>
        <p:spPr bwMode="auto">
          <a:xfrm>
            <a:off x="1" y="4695824"/>
            <a:ext cx="2317032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14BD158-18E6-4C0C-928C-87C28C60A683}"/>
              </a:ext>
            </a:extLst>
          </p:cNvPr>
          <p:cNvSpPr/>
          <p:nvPr/>
        </p:nvSpPr>
        <p:spPr>
          <a:xfrm>
            <a:off x="3886199" y="371475"/>
            <a:ext cx="5038726" cy="723900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 + a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thức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chứa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chữ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269F1E-E59A-40E6-C6E7-F671B35EC87A}"/>
              </a:ext>
            </a:extLst>
          </p:cNvPr>
          <p:cNvSpPr txBox="1"/>
          <p:nvPr/>
        </p:nvSpPr>
        <p:spPr>
          <a:xfrm>
            <a:off x="352426" y="1438275"/>
            <a:ext cx="10829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4 </a:t>
            </a:r>
            <a:r>
              <a:rPr lang="en-US" sz="3000" dirty="0" err="1"/>
              <a:t>thì</a:t>
            </a:r>
            <a:r>
              <a:rPr lang="en-US" sz="3000" dirty="0"/>
              <a:t> 2 + a = 2 + 4 = 6, 6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9C49DC-D038-D115-73E4-A0086EDA7E92}"/>
              </a:ext>
            </a:extLst>
          </p:cNvPr>
          <p:cNvSpPr txBox="1"/>
          <p:nvPr/>
        </p:nvSpPr>
        <p:spPr>
          <a:xfrm>
            <a:off x="352426" y="2143125"/>
            <a:ext cx="11534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12 </a:t>
            </a:r>
            <a:r>
              <a:rPr lang="en-US" sz="3000" dirty="0" err="1"/>
              <a:t>thì</a:t>
            </a:r>
            <a:r>
              <a:rPr lang="en-US" sz="3000" dirty="0"/>
              <a:t> 2 + a = 2 + 12 = 14, 14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85B6B2B-FB7C-A5D0-8C17-FEF5F2FF7517}"/>
              </a:ext>
            </a:extLst>
          </p:cNvPr>
          <p:cNvSpPr/>
          <p:nvPr/>
        </p:nvSpPr>
        <p:spPr>
          <a:xfrm>
            <a:off x="1276350" y="2905125"/>
            <a:ext cx="9886949" cy="96202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thay chữ a bằng một số ta tính được một giá trị của biểu thức 2 + 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1FEB0C9-010C-AC78-D4AE-FFDD8B55C2CF}"/>
              </a:ext>
            </a:extLst>
          </p:cNvPr>
          <p:cNvSpPr txBox="1"/>
          <p:nvPr/>
        </p:nvSpPr>
        <p:spPr>
          <a:xfrm>
            <a:off x="762000" y="4038600"/>
            <a:ext cx="108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40 – b </a:t>
            </a:r>
            <a:r>
              <a:rPr lang="en-US" sz="3200" dirty="0" err="1"/>
              <a:t>với</a:t>
            </a:r>
            <a:r>
              <a:rPr lang="en-US" sz="3200" dirty="0"/>
              <a:t> b = 15.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2AD652-6CB4-4786-B284-0471DA6C6F32}"/>
              </a:ext>
            </a:extLst>
          </p:cNvPr>
          <p:cNvSpPr txBox="1"/>
          <p:nvPr/>
        </p:nvSpPr>
        <p:spPr>
          <a:xfrm>
            <a:off x="1990725" y="5724525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3E429E1-5B0D-5CEE-6D28-08D2D6B228D0}"/>
              </a:ext>
            </a:extLst>
          </p:cNvPr>
          <p:cNvSpPr/>
          <p:nvPr/>
        </p:nvSpPr>
        <p:spPr>
          <a:xfrm>
            <a:off x="4133849" y="4762499"/>
            <a:ext cx="4867275" cy="117157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40 - b = 40 - 15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    = 25</a:t>
            </a:r>
          </a:p>
        </p:txBody>
      </p:sp>
    </p:spTree>
    <p:extLst>
      <p:ext uri="{BB962C8B-B14F-4D97-AF65-F5344CB8AC3E}">
        <p14:creationId xmlns:p14="http://schemas.microsoft.com/office/powerpoint/2010/main" val="1681982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>
            <a:extLst>
              <a:ext uri="{FF2B5EF4-FFF2-40B4-BE49-F238E27FC236}">
                <a16:creationId xmlns="" xmlns:a16="http://schemas.microsoft.com/office/drawing/2014/main" id="{4F8C9A03-56EC-4189-9CE5-34BE8392C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/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>
            <a:extLst>
              <a:ext uri="{FF2B5EF4-FFF2-40B4-BE49-F238E27FC236}">
                <a16:creationId xmlns="" xmlns:a16="http://schemas.microsoft.com/office/drawing/2014/main" id="{493CDEE5-093A-4115-8CFC-B5D90357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6C3A0C0-BEB0-434E-839C-CCDF93A7B765}"/>
              </a:ext>
            </a:extLst>
          </p:cNvPr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6150567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575</Words>
  <Application>Microsoft Office PowerPoint</Application>
  <PresentationFormat>Custom</PresentationFormat>
  <Paragraphs>81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HOAI</cp:lastModifiedBy>
  <cp:revision>33</cp:revision>
  <dcterms:created xsi:type="dcterms:W3CDTF">2023-06-22T12:42:59Z</dcterms:created>
  <dcterms:modified xsi:type="dcterms:W3CDTF">2024-02-20T09:06:44Z</dcterms:modified>
</cp:coreProperties>
</file>